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74" r:id="rId8"/>
    <p:sldId id="269" r:id="rId9"/>
    <p:sldId id="278" r:id="rId10"/>
    <p:sldId id="277" r:id="rId11"/>
    <p:sldId id="270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Y006/simple_ili9341_driv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实验四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基于库函数的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LCD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dfa8b821b28ed9d74a8c54303a886924">
            <a:hlinkClick r:id="" action="ppaction://media"/>
            <a:extLst>
              <a:ext uri="{FF2B5EF4-FFF2-40B4-BE49-F238E27FC236}">
                <a16:creationId xmlns:a16="http://schemas.microsoft.com/office/drawing/2014/main" id="{0ED124DA-1C32-3CD4-65C9-DE6BD08E7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630149"/>
            <a:ext cx="457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使用硬件</a:t>
            </a:r>
            <a:r>
              <a:rPr lang="en-US" altLang="zh-CN" dirty="0"/>
              <a:t>SPI</a:t>
            </a:r>
            <a:r>
              <a:rPr lang="zh-CN" altLang="en-US" dirty="0"/>
              <a:t>可以极大的提高屏幕刷新速度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熟练掌握基于</a:t>
            </a:r>
            <a:r>
              <a:rPr lang="en-US" altLang="zh-CN" sz="1800" dirty="0"/>
              <a:t>HAL</a:t>
            </a:r>
            <a:r>
              <a:rPr lang="zh-CN" altLang="en-US" sz="1800" dirty="0"/>
              <a:t>库的</a:t>
            </a:r>
            <a:r>
              <a:rPr lang="en-US" altLang="zh-CN" sz="1800" dirty="0"/>
              <a:t>GPIO</a:t>
            </a:r>
            <a:r>
              <a:rPr lang="zh-CN" altLang="en-US" sz="1800" dirty="0"/>
              <a:t>控制方法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掌握板级支持包的阅读、应用与修改方法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熟练掌握</a:t>
            </a:r>
            <a:r>
              <a:rPr lang="en-US" altLang="zh-CN" sz="1800" dirty="0"/>
              <a:t>LCD</a:t>
            </a:r>
            <a:r>
              <a:rPr lang="zh-CN" altLang="en-US" sz="1800" dirty="0"/>
              <a:t>屏的显示控制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603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完成以下功能：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相关驱动文件的载入；初始化；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、清屏；设置背景色；设置字符颜色；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行显示蓝底白字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：学号</a:t>
            </a:r>
            <a:endParaRPr lang="en-US" altLang="zh-CN" sz="2000" b="1" dirty="0">
              <a:solidFill>
                <a:schemeClr val="bg1"/>
              </a:solidFill>
              <a:highlight>
                <a:srgbClr val="0000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行显示蓝底白字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>
                <a:solidFill>
                  <a:schemeClr val="bg1"/>
                </a:solidFill>
                <a:highlight>
                  <a:srgbClr val="000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Embedded system Lab 4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行显示循环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倒计时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白底红字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left: xx s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、（选做）倒计时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&lt;=5s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行和第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行闪烁，以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250ms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闪烁红色和蓝色；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、第五行以下，蓝底白图，按下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K1 K2 K3 K4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依次实现功能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画出圆形、画出方形、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画三角形、清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6789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行等功能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360EAFA-AEFB-E355-89B3-59DF1FEE392E}"/>
              </a:ext>
            </a:extLst>
          </p:cNvPr>
          <p:cNvSpPr txBox="1"/>
          <p:nvPr/>
        </p:nvSpPr>
        <p:spPr>
          <a:xfrm>
            <a:off x="664633" y="1663700"/>
            <a:ext cx="558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CubeMX</a:t>
            </a:r>
            <a:r>
              <a:rPr lang="zh-CN" altLang="en-US" dirty="0"/>
              <a:t>采用我之前配置好的</a:t>
            </a:r>
            <a:r>
              <a:rPr lang="en-US" altLang="zh-CN" dirty="0"/>
              <a:t>cube</a:t>
            </a:r>
            <a:r>
              <a:rPr lang="zh-CN" altLang="en-US" dirty="0"/>
              <a:t>文件，其中</a:t>
            </a:r>
            <a:r>
              <a:rPr lang="en-US" altLang="zh-CN" dirty="0"/>
              <a:t>lcd</a:t>
            </a:r>
            <a:r>
              <a:rPr lang="zh-CN" altLang="en-US" dirty="0"/>
              <a:t>驱动相关内容采用硬件</a:t>
            </a:r>
            <a:r>
              <a:rPr lang="en-US" altLang="zh-CN" dirty="0"/>
              <a:t>SPI</a:t>
            </a:r>
            <a:r>
              <a:rPr lang="zh-CN" altLang="en-US" dirty="0"/>
              <a:t>，相关配置截图如下：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7AF432-A877-E952-4A2B-C954128C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4" y="2650617"/>
            <a:ext cx="5526079" cy="33912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B895C7-DF7E-5E4B-AAD7-80E65E62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" y="6540185"/>
            <a:ext cx="6115051" cy="22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驱动可以用我</a:t>
            </a:r>
            <a:r>
              <a:rPr lang="en-US" altLang="zh-CN" dirty="0"/>
              <a:t>GitHub</a:t>
            </a:r>
            <a:r>
              <a:rPr lang="zh-CN" altLang="en-US" dirty="0"/>
              <a:t>仓库中的</a:t>
            </a:r>
            <a:r>
              <a:rPr lang="en-US" altLang="zh-CN" dirty="0"/>
              <a:t>ILI9341</a:t>
            </a:r>
            <a:r>
              <a:rPr lang="zh-CN" altLang="en-US" dirty="0"/>
              <a:t>驱动进行改写</a:t>
            </a:r>
            <a:endParaRPr lang="en-US" altLang="zh-CN" dirty="0"/>
          </a:p>
          <a:p>
            <a:r>
              <a:rPr lang="zh-CN" altLang="en-US" dirty="0"/>
              <a:t>网址：</a:t>
            </a:r>
            <a:r>
              <a:rPr lang="en-US" altLang="zh-CN" dirty="0">
                <a:hlinkClick r:id="rId2"/>
              </a:rPr>
              <a:t>https://github.com/Y006/simple_ili9341_driver</a:t>
            </a:r>
            <a:endParaRPr lang="en-US" altLang="zh-CN" dirty="0"/>
          </a:p>
          <a:p>
            <a:r>
              <a:rPr lang="zh-CN" altLang="en-US" dirty="0"/>
              <a:t>改写内容：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更新指令宏定义列表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修改初始化代码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C6C973-CD79-9A79-4A79-A42C0FF1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29" y="3401314"/>
            <a:ext cx="4138542" cy="2536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A81971-2782-F881-8A43-48C0D90D6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5" y="6069367"/>
            <a:ext cx="5715221" cy="35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main.c</a:t>
            </a:r>
            <a:r>
              <a:rPr lang="zh-CN" altLang="en-US" dirty="0"/>
              <a:t>文件中首先定义需要用到的变量，包括一些状态变量和一些用于计算时间的变量</a:t>
            </a:r>
            <a:endParaRPr lang="en-US" altLang="zh-CN" dirty="0"/>
          </a:p>
          <a:p>
            <a:r>
              <a:rPr lang="zh-CN" altLang="en-US" dirty="0"/>
              <a:t>然后初始化</a:t>
            </a:r>
            <a:r>
              <a:rPr lang="en-US" altLang="zh-CN" dirty="0"/>
              <a:t>lcd</a:t>
            </a:r>
            <a:r>
              <a:rPr lang="zh-CN" altLang="en-US" dirty="0"/>
              <a:t>并且填充屏幕为蓝色</a:t>
            </a:r>
            <a:endParaRPr lang="en-US" altLang="zh-CN" dirty="0"/>
          </a:p>
          <a:p>
            <a:r>
              <a:rPr lang="zh-CN" altLang="en-US" dirty="0"/>
              <a:t>循环中使用</a:t>
            </a:r>
            <a:r>
              <a:rPr lang="en-US" altLang="zh-CN" dirty="0" err="1"/>
              <a:t>sprintf</a:t>
            </a:r>
            <a:r>
              <a:rPr lang="zh-CN" altLang="en-US" dirty="0"/>
              <a:t>进行动态数字的显示（倒计时），并且使用状态变量调整不定显示的内容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A27AB-A33D-1AC1-AD22-8E06A558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6" y="5765194"/>
            <a:ext cx="6032268" cy="3697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29B8FB-95AC-0FC3-8232-9F313ADF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046082"/>
            <a:ext cx="5998170" cy="1436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218793-13EC-A794-001D-3DB0F72B4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3157203"/>
            <a:ext cx="5829300" cy="7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在中断中计算时间和调整当前状态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7CB6D-575D-E7FA-2140-1EED4DED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81" y="2281588"/>
            <a:ext cx="5901710" cy="3617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E7A9D8-8F31-18A3-CF68-A1EB83AF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6" y="5898765"/>
            <a:ext cx="6032268" cy="24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1ED3E0-B4C8-83D6-7198-2F0EEBFC0BB0}"/>
              </a:ext>
            </a:extLst>
          </p:cNvPr>
          <p:cNvSpPr txBox="1"/>
          <p:nvPr/>
        </p:nvSpPr>
        <p:spPr>
          <a:xfrm>
            <a:off x="478367" y="1756833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最后是基于绘制像素点函数的圆形、正方形和三角形设计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CFF8F9-657E-215E-C2EF-ED6FC055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61889"/>
            <a:ext cx="5842000" cy="35805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23EF0A-EC82-19C5-1C92-043AF842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7" y="6572074"/>
            <a:ext cx="5676900" cy="15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DD3535B-5B6F-7FD1-5FDF-C99CB78C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7" y="1927490"/>
            <a:ext cx="6297405" cy="37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5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251</TotalTime>
  <Words>366</Words>
  <Application>Microsoft Office PowerPoint</Application>
  <PresentationFormat>A4 纸张(210x297 毫米)</PresentationFormat>
  <Paragraphs>39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Calibri Light</vt:lpstr>
      <vt:lpstr>Office 主题​​</vt:lpstr>
      <vt:lpstr>实验四  基于库函数的LCD操作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12</cp:revision>
  <dcterms:created xsi:type="dcterms:W3CDTF">2023-03-03T00:59:03Z</dcterms:created>
  <dcterms:modified xsi:type="dcterms:W3CDTF">2023-04-11T08:30:22Z</dcterms:modified>
</cp:coreProperties>
</file>